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94" userDrawn="1">
          <p15:clr>
            <a:srgbClr val="A4A3A4"/>
          </p15:clr>
        </p15:guide>
        <p15:guide id="2" pos="51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14115A"/>
    <a:srgbClr val="2C475C"/>
    <a:srgbClr val="284459"/>
    <a:srgbClr val="F2F2F2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210"/>
      </p:cViewPr>
      <p:guideLst>
        <p:guide orient="horz" pos="1094"/>
        <p:guide pos="51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07681E-0E82-4ACA-A542-E33A2767D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E12B4B-0986-4DE8-820D-5F207C6C67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9CF63-CBFB-4A61-8630-7E6A0EFD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715920-3A1E-44AC-8689-4E60170B5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640328-B0B5-4A33-9305-26508DF19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366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A5FDE0-C005-4247-8CE4-1EB560F94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801AE2-0351-42A5-B674-70D9F8116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7AE85E-D91A-4514-BC08-135F3E52B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039577-EEB8-4020-BCD6-C492307CD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F0AB57-86BF-475D-A52C-28D7BFA32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766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81A0372-402E-4BC0-8F2F-62EAE82B67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7363F9-41E0-4E1C-AB14-41D8AF1D6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64EF6-CE38-4CD5-A6A8-CDDE61BB5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1E9205-9396-4C26-9CD8-0E99E941E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F2E9F6-BECD-4C39-ACCE-1B0699300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176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B2874B-0004-4423-981B-381D2CD9A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459C0E-9DBB-4EF8-95A1-C9D2A285A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765FA9-704F-4CC9-A699-94642B008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648874-8009-414A-A686-32BC6F438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736997-4688-4553-9673-3B42A6FE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912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AEBE24-B683-4A87-9C84-57D397C8E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5743D3-DB12-409C-8589-AC213C089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7E0A72-BF17-4D2F-9FF9-42E3BC572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6D1EE1-B554-440B-9443-D26050DD6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DFF4E4-0617-40E2-BCA3-4F692267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037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5E4F9B-6961-49E5-80F0-35BED4EF5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5718B7-D214-4781-B5EB-B3A854026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86DE12-88C9-44B4-AEC2-5AB304B78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11BF7F2-CBFB-4AFF-81C5-D1470E66F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AAE1FD-DE8C-4767-A722-A536C4882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4EB89A3-668C-4BCF-8F4D-D3961CADC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19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4E3EF9-23C2-45BF-9BD4-895F3A37A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2D45E1-0105-4F8A-B6EB-B2554AC7A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6362626-150C-415B-83D3-5D6D01780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FC314C-3ACB-46A9-900C-3051F73971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1851F57-DF6D-44A5-87AF-18BAC8B630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81FD55B-C00A-44BD-B7DB-5B01088DF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FF8E2E-C275-4D22-A806-BCC2A236C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89D8F44-2B59-4A7B-A8F5-6910FD09A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1113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D1A84-819F-4AC6-A721-834661470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5A394E-E73E-40CF-AF30-46DB1A80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06833A6-6A64-4303-887C-8028F62D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F28CFC5-F871-4A5F-9754-0C2D8F3E5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394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44C384D-8FDB-4120-9BD0-8227D0F10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5714A71-CFCC-42B7-A2A2-0A4989039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486DD8-83B9-46CB-85C2-015187685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609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941C25-B7E6-4071-8570-9C5ED6F00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3BDA2D-78C4-4743-AA64-2C546C6BCC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3B95BA-621B-4658-A6E8-C5C0B8E9BC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29748B3-E2FF-4FCA-B7C1-372BD203C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4AA615-5C42-48AE-9E28-16BC84EBF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F13109-4A5E-4A2B-A154-3D52D0D4B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285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AA0001-EEDE-49D9-AB03-E7F8BB258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3299299-DF70-43C5-9E12-EE338CE4B9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5AD785-A8C1-4B74-8396-F710B88BCF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1923F6-44C1-4D85-9593-E1D5C31B8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965CBD-CD8F-4615-97CE-F88591FB5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3F87AB-07C3-4294-8202-EF7C5C51A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7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43CC78-825E-4E18-9068-241A3638C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72BB23-77ED-40D4-9190-290C67B88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120BA1-975B-4BEB-A94A-EEA07579A5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F76F9-7C2F-4E9C-9BD9-94B0A4C2CF99}" type="datetimeFigureOut">
              <a:rPr lang="zh-CN" altLang="en-US" smtClean="0"/>
              <a:t>2019/7/7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8E4B5F-DFEF-4D67-9197-19BD0BCBE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9CEA69-6C26-4274-9C01-7BAF4DE9C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90BC9-F279-4E38-9F91-6991E63D0F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68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>
            <a:extLst>
              <a:ext uri="{FF2B5EF4-FFF2-40B4-BE49-F238E27FC236}">
                <a16:creationId xmlns:a16="http://schemas.microsoft.com/office/drawing/2014/main" id="{C4E73C62-5690-438E-A568-7F539CC6141F}"/>
              </a:ext>
            </a:extLst>
          </p:cNvPr>
          <p:cNvSpPr/>
          <p:nvPr/>
        </p:nvSpPr>
        <p:spPr>
          <a:xfrm rot="5400000" flipV="1">
            <a:off x="2443357" y="2954583"/>
            <a:ext cx="3358661" cy="844062"/>
          </a:xfrm>
          <a:prstGeom prst="parallelogram">
            <a:avLst>
              <a:gd name="adj" fmla="val 345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BDFBB510-63C0-406D-9785-44942056D39F}"/>
              </a:ext>
            </a:extLst>
          </p:cNvPr>
          <p:cNvSpPr/>
          <p:nvPr/>
        </p:nvSpPr>
        <p:spPr>
          <a:xfrm rot="5400000" flipV="1">
            <a:off x="3498801" y="4940546"/>
            <a:ext cx="1247772" cy="844062"/>
          </a:xfrm>
          <a:prstGeom prst="parallelogram">
            <a:avLst>
              <a:gd name="adj" fmla="val 345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3240E18-CD8C-4C0D-BE6C-D87C3D4B148F}"/>
              </a:ext>
            </a:extLst>
          </p:cNvPr>
          <p:cNvSpPr/>
          <p:nvPr/>
        </p:nvSpPr>
        <p:spPr>
          <a:xfrm rot="5400000" flipV="1">
            <a:off x="4342861" y="4649789"/>
            <a:ext cx="1247772" cy="844062"/>
          </a:xfrm>
          <a:prstGeom prst="parallelogram">
            <a:avLst>
              <a:gd name="adj" fmla="val 345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73880D30-1C7C-4553-9CB3-C8997D57E706}"/>
              </a:ext>
            </a:extLst>
          </p:cNvPr>
          <p:cNvSpPr/>
          <p:nvPr/>
        </p:nvSpPr>
        <p:spPr>
          <a:xfrm rot="5400000" flipV="1">
            <a:off x="4764894" y="4505326"/>
            <a:ext cx="1247772" cy="844062"/>
          </a:xfrm>
          <a:prstGeom prst="parallelogram">
            <a:avLst>
              <a:gd name="adj" fmla="val 3459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id="{A4EDA156-9A5F-496D-9159-437209C4F409}"/>
              </a:ext>
            </a:extLst>
          </p:cNvPr>
          <p:cNvSpPr/>
          <p:nvPr/>
        </p:nvSpPr>
        <p:spPr>
          <a:xfrm rot="16200000">
            <a:off x="5608955" y="4502151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A65317C3-8A77-4296-BB46-79CF7DACF7AB}"/>
              </a:ext>
            </a:extLst>
          </p:cNvPr>
          <p:cNvSpPr/>
          <p:nvPr/>
        </p:nvSpPr>
        <p:spPr>
          <a:xfrm rot="16200000">
            <a:off x="6453017" y="4792908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3F61AC4B-2022-49FA-A0C0-0EFF10137AAF}"/>
              </a:ext>
            </a:extLst>
          </p:cNvPr>
          <p:cNvSpPr/>
          <p:nvPr/>
        </p:nvSpPr>
        <p:spPr>
          <a:xfrm rot="16200000">
            <a:off x="6875048" y="494054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D0051470-169B-40AE-9E36-D35CDE4967A0}"/>
              </a:ext>
            </a:extLst>
          </p:cNvPr>
          <p:cNvSpPr/>
          <p:nvPr/>
        </p:nvSpPr>
        <p:spPr>
          <a:xfrm rot="16200000">
            <a:off x="6875047" y="3984871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6CAD4D9D-4939-4435-A8F1-7111CED7AEE8}"/>
              </a:ext>
            </a:extLst>
          </p:cNvPr>
          <p:cNvSpPr/>
          <p:nvPr/>
        </p:nvSpPr>
        <p:spPr>
          <a:xfrm rot="16200000">
            <a:off x="6875044" y="347131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008B4427-5C21-4012-B243-AE595727EB6F}"/>
              </a:ext>
            </a:extLst>
          </p:cNvPr>
          <p:cNvSpPr/>
          <p:nvPr/>
        </p:nvSpPr>
        <p:spPr>
          <a:xfrm rot="16200000">
            <a:off x="6030986" y="3179614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52BE0683-C9C0-4E24-AD3F-BF6F4C4CE29D}"/>
              </a:ext>
            </a:extLst>
          </p:cNvPr>
          <p:cNvSpPr/>
          <p:nvPr/>
        </p:nvSpPr>
        <p:spPr>
          <a:xfrm rot="16200000">
            <a:off x="5628069" y="304193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7F151C98-F51A-401A-80EC-E49EEB55BB0D}"/>
              </a:ext>
            </a:extLst>
          </p:cNvPr>
          <p:cNvSpPr/>
          <p:nvPr/>
        </p:nvSpPr>
        <p:spPr>
          <a:xfrm rot="16200000">
            <a:off x="6875048" y="2007899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平行四边形 22">
            <a:extLst>
              <a:ext uri="{FF2B5EF4-FFF2-40B4-BE49-F238E27FC236}">
                <a16:creationId xmlns:a16="http://schemas.microsoft.com/office/drawing/2014/main" id="{A51E38B4-3EDB-42D3-8733-D882EAA2C18F}"/>
              </a:ext>
            </a:extLst>
          </p:cNvPr>
          <p:cNvSpPr/>
          <p:nvPr/>
        </p:nvSpPr>
        <p:spPr>
          <a:xfrm rot="16200000">
            <a:off x="6030990" y="1716197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平行四边形 23">
            <a:extLst>
              <a:ext uri="{FF2B5EF4-FFF2-40B4-BE49-F238E27FC236}">
                <a16:creationId xmlns:a16="http://schemas.microsoft.com/office/drawing/2014/main" id="{9E29BDFE-1E8C-41DF-B1A3-737FB1D907C0}"/>
              </a:ext>
            </a:extLst>
          </p:cNvPr>
          <p:cNvSpPr/>
          <p:nvPr/>
        </p:nvSpPr>
        <p:spPr>
          <a:xfrm rot="16200000">
            <a:off x="5628073" y="1575344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7826674D-E5A9-4634-A755-4042B4897372}"/>
              </a:ext>
            </a:extLst>
          </p:cNvPr>
          <p:cNvSpPr/>
          <p:nvPr/>
        </p:nvSpPr>
        <p:spPr>
          <a:xfrm rot="16200000">
            <a:off x="5628069" y="2258119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B75E4072-C6CF-4FDA-ABFA-472B9BA6C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010" y="2836946"/>
            <a:ext cx="1152146" cy="1152146"/>
          </a:xfrm>
          <a:prstGeom prst="rect">
            <a:avLst/>
          </a:prstGeom>
        </p:spPr>
      </p:pic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3985953D-CED9-4505-A230-C44806C11100}"/>
              </a:ext>
            </a:extLst>
          </p:cNvPr>
          <p:cNvSpPr/>
          <p:nvPr/>
        </p:nvSpPr>
        <p:spPr>
          <a:xfrm>
            <a:off x="3700656" y="5252245"/>
            <a:ext cx="4220305" cy="734218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395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9A4AA5B-DD06-42BA-B664-081465B8A4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9"/>
          <a:stretch/>
        </p:blipFill>
        <p:spPr>
          <a:xfrm>
            <a:off x="0" y="90894"/>
            <a:ext cx="11637818" cy="47244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8F4EDC-E781-4970-B90B-62E00998D723}"/>
              </a:ext>
            </a:extLst>
          </p:cNvPr>
          <p:cNvSpPr/>
          <p:nvPr/>
        </p:nvSpPr>
        <p:spPr>
          <a:xfrm>
            <a:off x="0" y="90894"/>
            <a:ext cx="11637819" cy="4724400"/>
          </a:xfrm>
          <a:prstGeom prst="rect">
            <a:avLst/>
          </a:prstGeom>
          <a:gradFill>
            <a:gsLst>
              <a:gs pos="0">
                <a:srgbClr val="2C475C">
                  <a:alpha val="20000"/>
                </a:srgbClr>
              </a:gs>
              <a:gs pos="74000">
                <a:srgbClr val="2C475C">
                  <a:alpha val="60000"/>
                </a:srgbClr>
              </a:gs>
              <a:gs pos="90259">
                <a:srgbClr val="2C475C">
                  <a:alpha val="80000"/>
                </a:srgbClr>
              </a:gs>
              <a:gs pos="83000">
                <a:srgbClr val="2C475C">
                  <a:alpha val="70000"/>
                </a:srgbClr>
              </a:gs>
              <a:gs pos="100000">
                <a:srgbClr val="2C475C">
                  <a:alpha val="9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B1D0291-477B-4F3B-9C52-64D235FFA3AE}"/>
              </a:ext>
            </a:extLst>
          </p:cNvPr>
          <p:cNvSpPr/>
          <p:nvPr/>
        </p:nvSpPr>
        <p:spPr>
          <a:xfrm rot="18600000">
            <a:off x="5717099" y="99568"/>
            <a:ext cx="5040000" cy="5760000"/>
          </a:xfrm>
          <a:prstGeom prst="rect">
            <a:avLst/>
          </a:prstGeom>
          <a:blipFill dpi="0" rotWithShape="1">
            <a:blip r:embed="rId3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4A109C-6C60-4749-837B-E4C2AB29585E}"/>
              </a:ext>
            </a:extLst>
          </p:cNvPr>
          <p:cNvSpPr txBox="1"/>
          <p:nvPr/>
        </p:nvSpPr>
        <p:spPr>
          <a:xfrm>
            <a:off x="1256247" y="5863412"/>
            <a:ext cx="3598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400" dirty="0"/>
              <a:t>1910</a:t>
            </a:r>
            <a:r>
              <a:rPr lang="zh-CN" altLang="en-US" sz="6400" dirty="0"/>
              <a:t>*</a:t>
            </a:r>
            <a:r>
              <a:rPr lang="en-US" altLang="zh-CN" sz="6400"/>
              <a:t>770</a:t>
            </a:r>
            <a:endParaRPr lang="zh-CN" altLang="en-US" sz="6400" dirty="0"/>
          </a:p>
        </p:txBody>
      </p:sp>
    </p:spTree>
    <p:extLst>
      <p:ext uri="{BB962C8B-B14F-4D97-AF65-F5344CB8AC3E}">
        <p14:creationId xmlns:p14="http://schemas.microsoft.com/office/powerpoint/2010/main" val="2113450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E7EF288-50E6-4919-B22E-BF22FAE49DAA}"/>
              </a:ext>
            </a:extLst>
          </p:cNvPr>
          <p:cNvSpPr/>
          <p:nvPr/>
        </p:nvSpPr>
        <p:spPr>
          <a:xfrm>
            <a:off x="0" y="1066800"/>
            <a:ext cx="11637819" cy="4724400"/>
          </a:xfrm>
          <a:prstGeom prst="rect">
            <a:avLst/>
          </a:prstGeom>
          <a:solidFill>
            <a:srgbClr val="141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F55A6C4-6228-4DDF-ABBD-F03FAB7B3FCB}"/>
              </a:ext>
            </a:extLst>
          </p:cNvPr>
          <p:cNvSpPr/>
          <p:nvPr/>
        </p:nvSpPr>
        <p:spPr>
          <a:xfrm>
            <a:off x="-1" y="1066800"/>
            <a:ext cx="11637819" cy="4724400"/>
          </a:xfrm>
          <a:prstGeom prst="rect">
            <a:avLst/>
          </a:prstGeom>
          <a:gradFill>
            <a:gsLst>
              <a:gs pos="0">
                <a:srgbClr val="2C475C">
                  <a:alpha val="20000"/>
                </a:srgbClr>
              </a:gs>
              <a:gs pos="74000">
                <a:srgbClr val="2C475C">
                  <a:alpha val="60000"/>
                </a:srgbClr>
              </a:gs>
              <a:gs pos="90259">
                <a:srgbClr val="2C475C">
                  <a:alpha val="80000"/>
                </a:srgbClr>
              </a:gs>
              <a:gs pos="83000">
                <a:srgbClr val="2C475C">
                  <a:alpha val="70000"/>
                </a:srgbClr>
              </a:gs>
              <a:gs pos="100000">
                <a:srgbClr val="2C475C">
                  <a:alpha val="9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75BCFE5F-95CC-4947-A6D2-6BE38259E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05527" y="1144733"/>
            <a:ext cx="10132290" cy="4581153"/>
          </a:xfrm>
          <a:prstGeom prst="rect">
            <a:avLst/>
          </a:prstGeom>
        </p:spPr>
      </p:pic>
      <p:sp>
        <p:nvSpPr>
          <p:cNvPr id="12" name="梯形 11">
            <a:extLst>
              <a:ext uri="{FF2B5EF4-FFF2-40B4-BE49-F238E27FC236}">
                <a16:creationId xmlns:a16="http://schemas.microsoft.com/office/drawing/2014/main" id="{5C57786B-7F5B-4D35-B7DF-4B2EB40AECEF}"/>
              </a:ext>
            </a:extLst>
          </p:cNvPr>
          <p:cNvSpPr/>
          <p:nvPr/>
        </p:nvSpPr>
        <p:spPr>
          <a:xfrm rot="10800000">
            <a:off x="7355030" y="1934442"/>
            <a:ext cx="1809750" cy="1870938"/>
          </a:xfrm>
          <a:prstGeom prst="trapezoid">
            <a:avLst>
              <a:gd name="adj" fmla="val 13446"/>
            </a:avLst>
          </a:prstGeom>
          <a:gradFill flip="none" rotWithShape="1">
            <a:gsLst>
              <a:gs pos="0">
                <a:schemeClr val="accent3">
                  <a:lumMod val="5000"/>
                  <a:lumOff val="95000"/>
                  <a:alpha val="10000"/>
                </a:schemeClr>
              </a:gs>
              <a:gs pos="74000">
                <a:schemeClr val="accent3">
                  <a:lumMod val="45000"/>
                  <a:lumOff val="55000"/>
                  <a:alpha val="15000"/>
                </a:schemeClr>
              </a:gs>
              <a:gs pos="83000">
                <a:schemeClr val="accent3">
                  <a:lumMod val="45000"/>
                  <a:lumOff val="55000"/>
                  <a:alpha val="20000"/>
                </a:schemeClr>
              </a:gs>
              <a:gs pos="100000">
                <a:schemeClr val="accent3">
                  <a:lumMod val="30000"/>
                  <a:lumOff val="70000"/>
                  <a:alpha val="2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6F3F1E8-581C-4550-AEBF-C8484789F6A6}"/>
              </a:ext>
            </a:extLst>
          </p:cNvPr>
          <p:cNvSpPr txBox="1"/>
          <p:nvPr/>
        </p:nvSpPr>
        <p:spPr>
          <a:xfrm>
            <a:off x="7035960" y="2013217"/>
            <a:ext cx="24072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Bluetooth 5.1</a:t>
            </a:r>
          </a:p>
          <a:p>
            <a:pPr algn="ctr"/>
            <a:r>
              <a:rPr lang="en-US" altLang="zh-CN" sz="1600" b="1" dirty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By </a:t>
            </a:r>
            <a:r>
              <a:rPr lang="en-US" altLang="zh-CN" sz="1600" b="1" dirty="0" err="1">
                <a:solidFill>
                  <a:schemeClr val="accent5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Linked</a:t>
            </a:r>
            <a:r>
              <a:rPr lang="en-US" altLang="zh-CN" sz="1600" b="1" dirty="0" err="1">
                <a:solidFill>
                  <a:srgbClr val="ED7D3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SEMI</a:t>
            </a:r>
            <a:endParaRPr lang="zh-CN" altLang="en-US" sz="1600" b="1" dirty="0">
              <a:solidFill>
                <a:srgbClr val="ED7D3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1F0571E-4ABC-470C-9085-7730C2948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14407" y="2523765"/>
            <a:ext cx="3105820" cy="2359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9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3">
            <a:extLst>
              <a:ext uri="{FF2B5EF4-FFF2-40B4-BE49-F238E27FC236}">
                <a16:creationId xmlns:a16="http://schemas.microsoft.com/office/drawing/2014/main" id="{C4E73C62-5690-438E-A568-7F539CC6141F}"/>
              </a:ext>
            </a:extLst>
          </p:cNvPr>
          <p:cNvSpPr/>
          <p:nvPr/>
        </p:nvSpPr>
        <p:spPr>
          <a:xfrm rot="5400000" flipV="1">
            <a:off x="2443357" y="2954583"/>
            <a:ext cx="3358661" cy="844062"/>
          </a:xfrm>
          <a:prstGeom prst="parallelogram">
            <a:avLst>
              <a:gd name="adj" fmla="val 3459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平行四边形 7">
            <a:extLst>
              <a:ext uri="{FF2B5EF4-FFF2-40B4-BE49-F238E27FC236}">
                <a16:creationId xmlns:a16="http://schemas.microsoft.com/office/drawing/2014/main" id="{BDFBB510-63C0-406D-9785-44942056D39F}"/>
              </a:ext>
            </a:extLst>
          </p:cNvPr>
          <p:cNvSpPr/>
          <p:nvPr/>
        </p:nvSpPr>
        <p:spPr>
          <a:xfrm rot="5400000" flipV="1">
            <a:off x="3498801" y="494054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3240E18-CD8C-4C0D-BE6C-D87C3D4B148F}"/>
              </a:ext>
            </a:extLst>
          </p:cNvPr>
          <p:cNvSpPr/>
          <p:nvPr/>
        </p:nvSpPr>
        <p:spPr>
          <a:xfrm rot="5400000" flipV="1">
            <a:off x="4342861" y="4649789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73880D30-1C7C-4553-9CB3-C8997D57E706}"/>
              </a:ext>
            </a:extLst>
          </p:cNvPr>
          <p:cNvSpPr/>
          <p:nvPr/>
        </p:nvSpPr>
        <p:spPr>
          <a:xfrm rot="5400000" flipV="1">
            <a:off x="4764894" y="450532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平行四边形 13">
            <a:extLst>
              <a:ext uri="{FF2B5EF4-FFF2-40B4-BE49-F238E27FC236}">
                <a16:creationId xmlns:a16="http://schemas.microsoft.com/office/drawing/2014/main" id="{A4EDA156-9A5F-496D-9159-437209C4F409}"/>
              </a:ext>
            </a:extLst>
          </p:cNvPr>
          <p:cNvSpPr/>
          <p:nvPr/>
        </p:nvSpPr>
        <p:spPr>
          <a:xfrm rot="16200000">
            <a:off x="5608955" y="4502151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A65317C3-8A77-4296-BB46-79CF7DACF7AB}"/>
              </a:ext>
            </a:extLst>
          </p:cNvPr>
          <p:cNvSpPr/>
          <p:nvPr/>
        </p:nvSpPr>
        <p:spPr>
          <a:xfrm rot="16200000">
            <a:off x="6453017" y="4792908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3F61AC4B-2022-49FA-A0C0-0EFF10137AAF}"/>
              </a:ext>
            </a:extLst>
          </p:cNvPr>
          <p:cNvSpPr/>
          <p:nvPr/>
        </p:nvSpPr>
        <p:spPr>
          <a:xfrm rot="16200000">
            <a:off x="6875048" y="494054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D0051470-169B-40AE-9E36-D35CDE4967A0}"/>
              </a:ext>
            </a:extLst>
          </p:cNvPr>
          <p:cNvSpPr/>
          <p:nvPr/>
        </p:nvSpPr>
        <p:spPr>
          <a:xfrm rot="16200000">
            <a:off x="6875047" y="3984871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平行四边形 18">
            <a:extLst>
              <a:ext uri="{FF2B5EF4-FFF2-40B4-BE49-F238E27FC236}">
                <a16:creationId xmlns:a16="http://schemas.microsoft.com/office/drawing/2014/main" id="{6CAD4D9D-4939-4435-A8F1-7111CED7AEE8}"/>
              </a:ext>
            </a:extLst>
          </p:cNvPr>
          <p:cNvSpPr/>
          <p:nvPr/>
        </p:nvSpPr>
        <p:spPr>
          <a:xfrm rot="16200000">
            <a:off x="6875044" y="347131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平行四边形 19">
            <a:extLst>
              <a:ext uri="{FF2B5EF4-FFF2-40B4-BE49-F238E27FC236}">
                <a16:creationId xmlns:a16="http://schemas.microsoft.com/office/drawing/2014/main" id="{008B4427-5C21-4012-B243-AE595727EB6F}"/>
              </a:ext>
            </a:extLst>
          </p:cNvPr>
          <p:cNvSpPr/>
          <p:nvPr/>
        </p:nvSpPr>
        <p:spPr>
          <a:xfrm rot="16200000">
            <a:off x="6030986" y="3179614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平行四边形 20">
            <a:extLst>
              <a:ext uri="{FF2B5EF4-FFF2-40B4-BE49-F238E27FC236}">
                <a16:creationId xmlns:a16="http://schemas.microsoft.com/office/drawing/2014/main" id="{52BE0683-C9C0-4E24-AD3F-BF6F4C4CE29D}"/>
              </a:ext>
            </a:extLst>
          </p:cNvPr>
          <p:cNvSpPr/>
          <p:nvPr/>
        </p:nvSpPr>
        <p:spPr>
          <a:xfrm rot="16200000">
            <a:off x="5628069" y="3041936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平行四边形 21">
            <a:extLst>
              <a:ext uri="{FF2B5EF4-FFF2-40B4-BE49-F238E27FC236}">
                <a16:creationId xmlns:a16="http://schemas.microsoft.com/office/drawing/2014/main" id="{7F151C98-F51A-401A-80EC-E49EEB55BB0D}"/>
              </a:ext>
            </a:extLst>
          </p:cNvPr>
          <p:cNvSpPr/>
          <p:nvPr/>
        </p:nvSpPr>
        <p:spPr>
          <a:xfrm rot="16200000">
            <a:off x="6875048" y="2007899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平行四边形 22">
            <a:extLst>
              <a:ext uri="{FF2B5EF4-FFF2-40B4-BE49-F238E27FC236}">
                <a16:creationId xmlns:a16="http://schemas.microsoft.com/office/drawing/2014/main" id="{A51E38B4-3EDB-42D3-8733-D882EAA2C18F}"/>
              </a:ext>
            </a:extLst>
          </p:cNvPr>
          <p:cNvSpPr/>
          <p:nvPr/>
        </p:nvSpPr>
        <p:spPr>
          <a:xfrm rot="16200000">
            <a:off x="6030990" y="1716197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平行四边形 23">
            <a:extLst>
              <a:ext uri="{FF2B5EF4-FFF2-40B4-BE49-F238E27FC236}">
                <a16:creationId xmlns:a16="http://schemas.microsoft.com/office/drawing/2014/main" id="{9E29BDFE-1E8C-41DF-B1A3-737FB1D907C0}"/>
              </a:ext>
            </a:extLst>
          </p:cNvPr>
          <p:cNvSpPr/>
          <p:nvPr/>
        </p:nvSpPr>
        <p:spPr>
          <a:xfrm rot="16200000">
            <a:off x="5628073" y="1575344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7826674D-E5A9-4634-A755-4042B4897372}"/>
              </a:ext>
            </a:extLst>
          </p:cNvPr>
          <p:cNvSpPr/>
          <p:nvPr/>
        </p:nvSpPr>
        <p:spPr>
          <a:xfrm rot="16200000">
            <a:off x="5628069" y="2258119"/>
            <a:ext cx="1247772" cy="844062"/>
          </a:xfrm>
          <a:prstGeom prst="parallelogram">
            <a:avLst>
              <a:gd name="adj" fmla="val 34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B75E4072-C6CF-4FDA-ABFA-472B9BA6C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3010" y="2836946"/>
            <a:ext cx="1152146" cy="1152146"/>
          </a:xfrm>
          <a:prstGeom prst="rect">
            <a:avLst/>
          </a:prstGeom>
        </p:spPr>
      </p:pic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3985953D-CED9-4505-A230-C44806C11100}"/>
              </a:ext>
            </a:extLst>
          </p:cNvPr>
          <p:cNvSpPr/>
          <p:nvPr/>
        </p:nvSpPr>
        <p:spPr>
          <a:xfrm>
            <a:off x="3700656" y="5252245"/>
            <a:ext cx="4220305" cy="734218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71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1D5B990-3B91-4011-A1D7-FCF3960FC16A}"/>
              </a:ext>
            </a:extLst>
          </p:cNvPr>
          <p:cNvSpPr/>
          <p:nvPr/>
        </p:nvSpPr>
        <p:spPr>
          <a:xfrm>
            <a:off x="18730453" y="809245"/>
            <a:ext cx="9969910" cy="50167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0A7A32C-8247-45C5-809B-B2CF871F1383}"/>
              </a:ext>
            </a:extLst>
          </p:cNvPr>
          <p:cNvGrpSpPr/>
          <p:nvPr/>
        </p:nvGrpSpPr>
        <p:grpSpPr>
          <a:xfrm>
            <a:off x="824291" y="1137990"/>
            <a:ext cx="2110155" cy="4289180"/>
            <a:chOff x="824291" y="1137990"/>
            <a:chExt cx="2110155" cy="4289180"/>
          </a:xfrm>
        </p:grpSpPr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id="{C4E73C62-5690-438E-A568-7F539CC6141F}"/>
                </a:ext>
              </a:extLst>
            </p:cNvPr>
            <p:cNvSpPr/>
            <p:nvPr/>
          </p:nvSpPr>
          <p:spPr>
            <a:xfrm rot="5400000" flipV="1">
              <a:off x="-433008" y="2395290"/>
              <a:ext cx="3358661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DFBB510-63C0-406D-9785-44942056D39F}"/>
                </a:ext>
              </a:extLst>
            </p:cNvPr>
            <p:cNvSpPr/>
            <p:nvPr/>
          </p:nvSpPr>
          <p:spPr>
            <a:xfrm rot="5400000" flipV="1">
              <a:off x="622436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B3240E18-CD8C-4C0D-BE6C-D87C3D4B148F}"/>
                </a:ext>
              </a:extLst>
            </p:cNvPr>
            <p:cNvSpPr/>
            <p:nvPr/>
          </p:nvSpPr>
          <p:spPr>
            <a:xfrm rot="5400000" flipV="1">
              <a:off x="1466496" y="409049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>
              <a:extLst>
                <a:ext uri="{FF2B5EF4-FFF2-40B4-BE49-F238E27FC236}">
                  <a16:creationId xmlns:a16="http://schemas.microsoft.com/office/drawing/2014/main" id="{73880D30-1C7C-4553-9CB3-C8997D57E706}"/>
                </a:ext>
              </a:extLst>
            </p:cNvPr>
            <p:cNvSpPr/>
            <p:nvPr/>
          </p:nvSpPr>
          <p:spPr>
            <a:xfrm rot="5400000" flipV="1">
              <a:off x="1888529" y="394603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C27F315-3036-410A-8072-96CBDBB41BE4}"/>
              </a:ext>
            </a:extLst>
          </p:cNvPr>
          <p:cNvGrpSpPr/>
          <p:nvPr/>
        </p:nvGrpSpPr>
        <p:grpSpPr>
          <a:xfrm>
            <a:off x="2934445" y="814196"/>
            <a:ext cx="2110155" cy="4612974"/>
            <a:chOff x="2934445" y="814196"/>
            <a:chExt cx="2110155" cy="4612974"/>
          </a:xfrm>
        </p:grpSpPr>
        <p:sp>
          <p:nvSpPr>
            <p:cNvPr id="14" name="平行四边形 13">
              <a:extLst>
                <a:ext uri="{FF2B5EF4-FFF2-40B4-BE49-F238E27FC236}">
                  <a16:creationId xmlns:a16="http://schemas.microsoft.com/office/drawing/2014/main" id="{A4EDA156-9A5F-496D-9159-437209C4F409}"/>
                </a:ext>
              </a:extLst>
            </p:cNvPr>
            <p:cNvSpPr/>
            <p:nvPr/>
          </p:nvSpPr>
          <p:spPr>
            <a:xfrm rot="16200000">
              <a:off x="2732590" y="394285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平行四边形 14">
              <a:extLst>
                <a:ext uri="{FF2B5EF4-FFF2-40B4-BE49-F238E27FC236}">
                  <a16:creationId xmlns:a16="http://schemas.microsoft.com/office/drawing/2014/main" id="{A65317C3-8A77-4296-BB46-79CF7DACF7AB}"/>
                </a:ext>
              </a:extLst>
            </p:cNvPr>
            <p:cNvSpPr/>
            <p:nvPr/>
          </p:nvSpPr>
          <p:spPr>
            <a:xfrm rot="16200000">
              <a:off x="3576652" y="4233615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3F61AC4B-2022-49FA-A0C0-0EFF10137AAF}"/>
                </a:ext>
              </a:extLst>
            </p:cNvPr>
            <p:cNvSpPr/>
            <p:nvPr/>
          </p:nvSpPr>
          <p:spPr>
            <a:xfrm rot="16200000">
              <a:off x="3998683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D0051470-169B-40AE-9E36-D35CDE4967A0}"/>
                </a:ext>
              </a:extLst>
            </p:cNvPr>
            <p:cNvSpPr/>
            <p:nvPr/>
          </p:nvSpPr>
          <p:spPr>
            <a:xfrm rot="16200000">
              <a:off x="3998682" y="342557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6CAD4D9D-4939-4435-A8F1-7111CED7AEE8}"/>
                </a:ext>
              </a:extLst>
            </p:cNvPr>
            <p:cNvSpPr/>
            <p:nvPr/>
          </p:nvSpPr>
          <p:spPr>
            <a:xfrm rot="16200000">
              <a:off x="3998679" y="291202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008B4427-5C21-4012-B243-AE595727EB6F}"/>
                </a:ext>
              </a:extLst>
            </p:cNvPr>
            <p:cNvSpPr/>
            <p:nvPr/>
          </p:nvSpPr>
          <p:spPr>
            <a:xfrm rot="16200000">
              <a:off x="3154621" y="262032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2BE0683-C9C0-4E24-AD3F-BF6F4C4CE29D}"/>
                </a:ext>
              </a:extLst>
            </p:cNvPr>
            <p:cNvSpPr/>
            <p:nvPr/>
          </p:nvSpPr>
          <p:spPr>
            <a:xfrm rot="16200000">
              <a:off x="2751704" y="248264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7F151C98-F51A-401A-80EC-E49EEB55BB0D}"/>
                </a:ext>
              </a:extLst>
            </p:cNvPr>
            <p:cNvSpPr/>
            <p:nvPr/>
          </p:nvSpPr>
          <p:spPr>
            <a:xfrm rot="16200000">
              <a:off x="3998683" y="144860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平行四边形 22">
              <a:extLst>
                <a:ext uri="{FF2B5EF4-FFF2-40B4-BE49-F238E27FC236}">
                  <a16:creationId xmlns:a16="http://schemas.microsoft.com/office/drawing/2014/main" id="{A51E38B4-3EDB-42D3-8733-D882EAA2C18F}"/>
                </a:ext>
              </a:extLst>
            </p:cNvPr>
            <p:cNvSpPr/>
            <p:nvPr/>
          </p:nvSpPr>
          <p:spPr>
            <a:xfrm rot="16200000">
              <a:off x="3154625" y="1156904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9E29BDFE-1E8C-41DF-B1A3-737FB1D907C0}"/>
                </a:ext>
              </a:extLst>
            </p:cNvPr>
            <p:cNvSpPr/>
            <p:nvPr/>
          </p:nvSpPr>
          <p:spPr>
            <a:xfrm rot="16200000">
              <a:off x="2751708" y="101605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7826674D-E5A9-4634-A755-4042B4897372}"/>
                </a:ext>
              </a:extLst>
            </p:cNvPr>
            <p:cNvSpPr/>
            <p:nvPr/>
          </p:nvSpPr>
          <p:spPr>
            <a:xfrm rot="16200000">
              <a:off x="2751704" y="169882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3985953D-CED9-4505-A230-C44806C11100}"/>
              </a:ext>
            </a:extLst>
          </p:cNvPr>
          <p:cNvSpPr/>
          <p:nvPr/>
        </p:nvSpPr>
        <p:spPr>
          <a:xfrm>
            <a:off x="824291" y="4692952"/>
            <a:ext cx="4220305" cy="73421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9DB0FC-E336-474C-A722-5704E3401B45}"/>
              </a:ext>
            </a:extLst>
          </p:cNvPr>
          <p:cNvSpPr txBox="1"/>
          <p:nvPr/>
        </p:nvSpPr>
        <p:spPr>
          <a:xfrm>
            <a:off x="3160037" y="1015724"/>
            <a:ext cx="276478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0" dirty="0">
                <a:solidFill>
                  <a:srgbClr val="5B9BD5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Linked </a:t>
            </a:r>
            <a:r>
              <a:rPr lang="en-US" altLang="zh-CN" sz="32000" dirty="0">
                <a:solidFill>
                  <a:srgbClr val="ED7D3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SEMI</a:t>
            </a:r>
            <a:endParaRPr lang="zh-CN" altLang="en-US" sz="32000" dirty="0">
              <a:solidFill>
                <a:srgbClr val="ED7D3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8119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0A7A32C-8247-45C5-809B-B2CF871F1383}"/>
              </a:ext>
            </a:extLst>
          </p:cNvPr>
          <p:cNvGrpSpPr/>
          <p:nvPr/>
        </p:nvGrpSpPr>
        <p:grpSpPr>
          <a:xfrm>
            <a:off x="824291" y="1137990"/>
            <a:ext cx="2110155" cy="4289180"/>
            <a:chOff x="824291" y="1137990"/>
            <a:chExt cx="2110155" cy="4289180"/>
          </a:xfrm>
        </p:grpSpPr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id="{C4E73C62-5690-438E-A568-7F539CC6141F}"/>
                </a:ext>
              </a:extLst>
            </p:cNvPr>
            <p:cNvSpPr/>
            <p:nvPr/>
          </p:nvSpPr>
          <p:spPr>
            <a:xfrm rot="5400000" flipV="1">
              <a:off x="-433008" y="2395290"/>
              <a:ext cx="3358661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DFBB510-63C0-406D-9785-44942056D39F}"/>
                </a:ext>
              </a:extLst>
            </p:cNvPr>
            <p:cNvSpPr/>
            <p:nvPr/>
          </p:nvSpPr>
          <p:spPr>
            <a:xfrm rot="5400000" flipV="1">
              <a:off x="622436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B3240E18-CD8C-4C0D-BE6C-D87C3D4B148F}"/>
                </a:ext>
              </a:extLst>
            </p:cNvPr>
            <p:cNvSpPr/>
            <p:nvPr/>
          </p:nvSpPr>
          <p:spPr>
            <a:xfrm rot="5400000" flipV="1">
              <a:off x="1466496" y="409049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>
              <a:extLst>
                <a:ext uri="{FF2B5EF4-FFF2-40B4-BE49-F238E27FC236}">
                  <a16:creationId xmlns:a16="http://schemas.microsoft.com/office/drawing/2014/main" id="{73880D30-1C7C-4553-9CB3-C8997D57E706}"/>
                </a:ext>
              </a:extLst>
            </p:cNvPr>
            <p:cNvSpPr/>
            <p:nvPr/>
          </p:nvSpPr>
          <p:spPr>
            <a:xfrm rot="5400000" flipV="1">
              <a:off x="1888529" y="394603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C27F315-3036-410A-8072-96CBDBB41BE4}"/>
              </a:ext>
            </a:extLst>
          </p:cNvPr>
          <p:cNvGrpSpPr/>
          <p:nvPr/>
        </p:nvGrpSpPr>
        <p:grpSpPr>
          <a:xfrm>
            <a:off x="2934445" y="814196"/>
            <a:ext cx="2110155" cy="4612974"/>
            <a:chOff x="2934445" y="814196"/>
            <a:chExt cx="2110155" cy="4612974"/>
          </a:xfrm>
        </p:grpSpPr>
        <p:sp>
          <p:nvSpPr>
            <p:cNvPr id="14" name="平行四边形 13">
              <a:extLst>
                <a:ext uri="{FF2B5EF4-FFF2-40B4-BE49-F238E27FC236}">
                  <a16:creationId xmlns:a16="http://schemas.microsoft.com/office/drawing/2014/main" id="{A4EDA156-9A5F-496D-9159-437209C4F409}"/>
                </a:ext>
              </a:extLst>
            </p:cNvPr>
            <p:cNvSpPr/>
            <p:nvPr/>
          </p:nvSpPr>
          <p:spPr>
            <a:xfrm rot="16200000">
              <a:off x="2732590" y="394285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平行四边形 14">
              <a:extLst>
                <a:ext uri="{FF2B5EF4-FFF2-40B4-BE49-F238E27FC236}">
                  <a16:creationId xmlns:a16="http://schemas.microsoft.com/office/drawing/2014/main" id="{A65317C3-8A77-4296-BB46-79CF7DACF7AB}"/>
                </a:ext>
              </a:extLst>
            </p:cNvPr>
            <p:cNvSpPr/>
            <p:nvPr/>
          </p:nvSpPr>
          <p:spPr>
            <a:xfrm rot="16200000">
              <a:off x="3576652" y="4233615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3F61AC4B-2022-49FA-A0C0-0EFF10137AAF}"/>
                </a:ext>
              </a:extLst>
            </p:cNvPr>
            <p:cNvSpPr/>
            <p:nvPr/>
          </p:nvSpPr>
          <p:spPr>
            <a:xfrm rot="16200000">
              <a:off x="3998683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D0051470-169B-40AE-9E36-D35CDE4967A0}"/>
                </a:ext>
              </a:extLst>
            </p:cNvPr>
            <p:cNvSpPr/>
            <p:nvPr/>
          </p:nvSpPr>
          <p:spPr>
            <a:xfrm rot="16200000">
              <a:off x="3998682" y="342557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6CAD4D9D-4939-4435-A8F1-7111CED7AEE8}"/>
                </a:ext>
              </a:extLst>
            </p:cNvPr>
            <p:cNvSpPr/>
            <p:nvPr/>
          </p:nvSpPr>
          <p:spPr>
            <a:xfrm rot="16200000">
              <a:off x="3998679" y="291202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008B4427-5C21-4012-B243-AE595727EB6F}"/>
                </a:ext>
              </a:extLst>
            </p:cNvPr>
            <p:cNvSpPr/>
            <p:nvPr/>
          </p:nvSpPr>
          <p:spPr>
            <a:xfrm rot="16200000">
              <a:off x="3154621" y="262032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2BE0683-C9C0-4E24-AD3F-BF6F4C4CE29D}"/>
                </a:ext>
              </a:extLst>
            </p:cNvPr>
            <p:cNvSpPr/>
            <p:nvPr/>
          </p:nvSpPr>
          <p:spPr>
            <a:xfrm rot="16200000">
              <a:off x="2751704" y="248264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7F151C98-F51A-401A-80EC-E49EEB55BB0D}"/>
                </a:ext>
              </a:extLst>
            </p:cNvPr>
            <p:cNvSpPr/>
            <p:nvPr/>
          </p:nvSpPr>
          <p:spPr>
            <a:xfrm rot="16200000">
              <a:off x="3998683" y="144860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平行四边形 22">
              <a:extLst>
                <a:ext uri="{FF2B5EF4-FFF2-40B4-BE49-F238E27FC236}">
                  <a16:creationId xmlns:a16="http://schemas.microsoft.com/office/drawing/2014/main" id="{A51E38B4-3EDB-42D3-8733-D882EAA2C18F}"/>
                </a:ext>
              </a:extLst>
            </p:cNvPr>
            <p:cNvSpPr/>
            <p:nvPr/>
          </p:nvSpPr>
          <p:spPr>
            <a:xfrm rot="16200000">
              <a:off x="3154625" y="1156904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9E29BDFE-1E8C-41DF-B1A3-737FB1D907C0}"/>
                </a:ext>
              </a:extLst>
            </p:cNvPr>
            <p:cNvSpPr/>
            <p:nvPr/>
          </p:nvSpPr>
          <p:spPr>
            <a:xfrm rot="16200000">
              <a:off x="2751708" y="101605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7826674D-E5A9-4634-A755-4042B4897372}"/>
                </a:ext>
              </a:extLst>
            </p:cNvPr>
            <p:cNvSpPr/>
            <p:nvPr/>
          </p:nvSpPr>
          <p:spPr>
            <a:xfrm rot="16200000">
              <a:off x="2751704" y="169882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3985953D-CED9-4505-A230-C44806C11100}"/>
              </a:ext>
            </a:extLst>
          </p:cNvPr>
          <p:cNvSpPr/>
          <p:nvPr/>
        </p:nvSpPr>
        <p:spPr>
          <a:xfrm>
            <a:off x="824291" y="4692952"/>
            <a:ext cx="4220305" cy="73421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9DB0FC-E336-474C-A722-5704E3401B45}"/>
              </a:ext>
            </a:extLst>
          </p:cNvPr>
          <p:cNvSpPr txBox="1"/>
          <p:nvPr/>
        </p:nvSpPr>
        <p:spPr>
          <a:xfrm>
            <a:off x="3160037" y="1015724"/>
            <a:ext cx="276478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0" dirty="0">
                <a:solidFill>
                  <a:srgbClr val="5B9BD5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Linked </a:t>
            </a:r>
            <a:r>
              <a:rPr lang="en-US" altLang="zh-CN" sz="32000" dirty="0">
                <a:solidFill>
                  <a:srgbClr val="ED7D3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SEMI</a:t>
            </a:r>
            <a:endParaRPr lang="zh-CN" altLang="en-US" sz="32000" dirty="0">
              <a:solidFill>
                <a:srgbClr val="ED7D3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316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40A7A32C-8247-45C5-809B-B2CF871F1383}"/>
              </a:ext>
            </a:extLst>
          </p:cNvPr>
          <p:cNvGrpSpPr/>
          <p:nvPr/>
        </p:nvGrpSpPr>
        <p:grpSpPr>
          <a:xfrm>
            <a:off x="824291" y="1137990"/>
            <a:ext cx="2110155" cy="4289180"/>
            <a:chOff x="824291" y="1137990"/>
            <a:chExt cx="2110155" cy="4289180"/>
          </a:xfrm>
        </p:grpSpPr>
        <p:sp>
          <p:nvSpPr>
            <p:cNvPr id="4" name="平行四边形 3">
              <a:extLst>
                <a:ext uri="{FF2B5EF4-FFF2-40B4-BE49-F238E27FC236}">
                  <a16:creationId xmlns:a16="http://schemas.microsoft.com/office/drawing/2014/main" id="{C4E73C62-5690-438E-A568-7F539CC6141F}"/>
                </a:ext>
              </a:extLst>
            </p:cNvPr>
            <p:cNvSpPr/>
            <p:nvPr/>
          </p:nvSpPr>
          <p:spPr>
            <a:xfrm rot="5400000" flipV="1">
              <a:off x="-433008" y="2395290"/>
              <a:ext cx="3358661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平行四边形 7">
              <a:extLst>
                <a:ext uri="{FF2B5EF4-FFF2-40B4-BE49-F238E27FC236}">
                  <a16:creationId xmlns:a16="http://schemas.microsoft.com/office/drawing/2014/main" id="{BDFBB510-63C0-406D-9785-44942056D39F}"/>
                </a:ext>
              </a:extLst>
            </p:cNvPr>
            <p:cNvSpPr/>
            <p:nvPr/>
          </p:nvSpPr>
          <p:spPr>
            <a:xfrm rot="5400000" flipV="1">
              <a:off x="622436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平行四边形 9">
              <a:extLst>
                <a:ext uri="{FF2B5EF4-FFF2-40B4-BE49-F238E27FC236}">
                  <a16:creationId xmlns:a16="http://schemas.microsoft.com/office/drawing/2014/main" id="{B3240E18-CD8C-4C0D-BE6C-D87C3D4B148F}"/>
                </a:ext>
              </a:extLst>
            </p:cNvPr>
            <p:cNvSpPr/>
            <p:nvPr/>
          </p:nvSpPr>
          <p:spPr>
            <a:xfrm rot="5400000" flipV="1">
              <a:off x="1466496" y="409049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平行四边形 10">
              <a:extLst>
                <a:ext uri="{FF2B5EF4-FFF2-40B4-BE49-F238E27FC236}">
                  <a16:creationId xmlns:a16="http://schemas.microsoft.com/office/drawing/2014/main" id="{73880D30-1C7C-4553-9CB3-C8997D57E706}"/>
                </a:ext>
              </a:extLst>
            </p:cNvPr>
            <p:cNvSpPr/>
            <p:nvPr/>
          </p:nvSpPr>
          <p:spPr>
            <a:xfrm rot="5400000" flipV="1">
              <a:off x="1888529" y="394603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FC27F315-3036-410A-8072-96CBDBB41BE4}"/>
              </a:ext>
            </a:extLst>
          </p:cNvPr>
          <p:cNvGrpSpPr/>
          <p:nvPr/>
        </p:nvGrpSpPr>
        <p:grpSpPr>
          <a:xfrm>
            <a:off x="2934445" y="814196"/>
            <a:ext cx="2110155" cy="4612974"/>
            <a:chOff x="2934445" y="814196"/>
            <a:chExt cx="2110155" cy="4612974"/>
          </a:xfrm>
        </p:grpSpPr>
        <p:sp>
          <p:nvSpPr>
            <p:cNvPr id="14" name="平行四边形 13">
              <a:extLst>
                <a:ext uri="{FF2B5EF4-FFF2-40B4-BE49-F238E27FC236}">
                  <a16:creationId xmlns:a16="http://schemas.microsoft.com/office/drawing/2014/main" id="{A4EDA156-9A5F-496D-9159-437209C4F409}"/>
                </a:ext>
              </a:extLst>
            </p:cNvPr>
            <p:cNvSpPr/>
            <p:nvPr/>
          </p:nvSpPr>
          <p:spPr>
            <a:xfrm rot="16200000">
              <a:off x="2732590" y="394285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平行四边形 14">
              <a:extLst>
                <a:ext uri="{FF2B5EF4-FFF2-40B4-BE49-F238E27FC236}">
                  <a16:creationId xmlns:a16="http://schemas.microsoft.com/office/drawing/2014/main" id="{A65317C3-8A77-4296-BB46-79CF7DACF7AB}"/>
                </a:ext>
              </a:extLst>
            </p:cNvPr>
            <p:cNvSpPr/>
            <p:nvPr/>
          </p:nvSpPr>
          <p:spPr>
            <a:xfrm rot="16200000">
              <a:off x="3576652" y="4233615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平行四边形 15">
              <a:extLst>
                <a:ext uri="{FF2B5EF4-FFF2-40B4-BE49-F238E27FC236}">
                  <a16:creationId xmlns:a16="http://schemas.microsoft.com/office/drawing/2014/main" id="{3F61AC4B-2022-49FA-A0C0-0EFF10137AAF}"/>
                </a:ext>
              </a:extLst>
            </p:cNvPr>
            <p:cNvSpPr/>
            <p:nvPr/>
          </p:nvSpPr>
          <p:spPr>
            <a:xfrm rot="16200000">
              <a:off x="3998683" y="438125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平行四边形 17">
              <a:extLst>
                <a:ext uri="{FF2B5EF4-FFF2-40B4-BE49-F238E27FC236}">
                  <a16:creationId xmlns:a16="http://schemas.microsoft.com/office/drawing/2014/main" id="{D0051470-169B-40AE-9E36-D35CDE4967A0}"/>
                </a:ext>
              </a:extLst>
            </p:cNvPr>
            <p:cNvSpPr/>
            <p:nvPr/>
          </p:nvSpPr>
          <p:spPr>
            <a:xfrm rot="16200000">
              <a:off x="3998682" y="3425578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6CAD4D9D-4939-4435-A8F1-7111CED7AEE8}"/>
                </a:ext>
              </a:extLst>
            </p:cNvPr>
            <p:cNvSpPr/>
            <p:nvPr/>
          </p:nvSpPr>
          <p:spPr>
            <a:xfrm rot="16200000">
              <a:off x="3998679" y="291202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平行四边形 19">
              <a:extLst>
                <a:ext uri="{FF2B5EF4-FFF2-40B4-BE49-F238E27FC236}">
                  <a16:creationId xmlns:a16="http://schemas.microsoft.com/office/drawing/2014/main" id="{008B4427-5C21-4012-B243-AE595727EB6F}"/>
                </a:ext>
              </a:extLst>
            </p:cNvPr>
            <p:cNvSpPr/>
            <p:nvPr/>
          </p:nvSpPr>
          <p:spPr>
            <a:xfrm rot="16200000">
              <a:off x="3154621" y="262032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平行四边形 20">
              <a:extLst>
                <a:ext uri="{FF2B5EF4-FFF2-40B4-BE49-F238E27FC236}">
                  <a16:creationId xmlns:a16="http://schemas.microsoft.com/office/drawing/2014/main" id="{52BE0683-C9C0-4E24-AD3F-BF6F4C4CE29D}"/>
                </a:ext>
              </a:extLst>
            </p:cNvPr>
            <p:cNvSpPr/>
            <p:nvPr/>
          </p:nvSpPr>
          <p:spPr>
            <a:xfrm rot="16200000">
              <a:off x="2751704" y="2482643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平行四边形 21">
              <a:extLst>
                <a:ext uri="{FF2B5EF4-FFF2-40B4-BE49-F238E27FC236}">
                  <a16:creationId xmlns:a16="http://schemas.microsoft.com/office/drawing/2014/main" id="{7F151C98-F51A-401A-80EC-E49EEB55BB0D}"/>
                </a:ext>
              </a:extLst>
            </p:cNvPr>
            <p:cNvSpPr/>
            <p:nvPr/>
          </p:nvSpPr>
          <p:spPr>
            <a:xfrm rot="16200000">
              <a:off x="3998683" y="144860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平行四边形 22">
              <a:extLst>
                <a:ext uri="{FF2B5EF4-FFF2-40B4-BE49-F238E27FC236}">
                  <a16:creationId xmlns:a16="http://schemas.microsoft.com/office/drawing/2014/main" id="{A51E38B4-3EDB-42D3-8733-D882EAA2C18F}"/>
                </a:ext>
              </a:extLst>
            </p:cNvPr>
            <p:cNvSpPr/>
            <p:nvPr/>
          </p:nvSpPr>
          <p:spPr>
            <a:xfrm rot="16200000">
              <a:off x="3154625" y="1156904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9E29BDFE-1E8C-41DF-B1A3-737FB1D907C0}"/>
                </a:ext>
              </a:extLst>
            </p:cNvPr>
            <p:cNvSpPr/>
            <p:nvPr/>
          </p:nvSpPr>
          <p:spPr>
            <a:xfrm rot="16200000">
              <a:off x="2751708" y="1016051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平行四边形 24">
              <a:extLst>
                <a:ext uri="{FF2B5EF4-FFF2-40B4-BE49-F238E27FC236}">
                  <a16:creationId xmlns:a16="http://schemas.microsoft.com/office/drawing/2014/main" id="{7826674D-E5A9-4634-A755-4042B4897372}"/>
                </a:ext>
              </a:extLst>
            </p:cNvPr>
            <p:cNvSpPr/>
            <p:nvPr/>
          </p:nvSpPr>
          <p:spPr>
            <a:xfrm rot="16200000">
              <a:off x="2751704" y="1698826"/>
              <a:ext cx="1247772" cy="844062"/>
            </a:xfrm>
            <a:prstGeom prst="parallelogram">
              <a:avLst>
                <a:gd name="adj" fmla="val 3459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8" name="等腰三角形 27">
            <a:extLst>
              <a:ext uri="{FF2B5EF4-FFF2-40B4-BE49-F238E27FC236}">
                <a16:creationId xmlns:a16="http://schemas.microsoft.com/office/drawing/2014/main" id="{3985953D-CED9-4505-A230-C44806C11100}"/>
              </a:ext>
            </a:extLst>
          </p:cNvPr>
          <p:cNvSpPr/>
          <p:nvPr/>
        </p:nvSpPr>
        <p:spPr>
          <a:xfrm>
            <a:off x="824291" y="4692952"/>
            <a:ext cx="4220305" cy="734218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49DB0FC-E336-474C-A722-5704E3401B45}"/>
              </a:ext>
            </a:extLst>
          </p:cNvPr>
          <p:cNvSpPr txBox="1"/>
          <p:nvPr/>
        </p:nvSpPr>
        <p:spPr>
          <a:xfrm>
            <a:off x="5716215" y="1185685"/>
            <a:ext cx="2274817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0" b="1" dirty="0" err="1">
                <a:solidFill>
                  <a:srgbClr val="5B9BD5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Linked</a:t>
            </a:r>
            <a:r>
              <a:rPr lang="en-US" altLang="zh-CN" sz="32000" b="1" dirty="0" err="1">
                <a:solidFill>
                  <a:srgbClr val="ED7D3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SEMI</a:t>
            </a:r>
            <a:endParaRPr lang="zh-CN" altLang="en-US" sz="32000" b="1" dirty="0">
              <a:solidFill>
                <a:srgbClr val="ED7D3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02C7C00-7EBE-4DCE-8D41-CD16EF25FF61}"/>
              </a:ext>
            </a:extLst>
          </p:cNvPr>
          <p:cNvSpPr txBox="1"/>
          <p:nvPr/>
        </p:nvSpPr>
        <p:spPr>
          <a:xfrm>
            <a:off x="7321145" y="7477608"/>
            <a:ext cx="3598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400" dirty="0"/>
              <a:t>4500*960</a:t>
            </a:r>
            <a:endParaRPr lang="zh-CN" altLang="en-US" sz="6400" dirty="0"/>
          </a:p>
        </p:txBody>
      </p:sp>
    </p:spTree>
    <p:extLst>
      <p:ext uri="{BB962C8B-B14F-4D97-AF65-F5344CB8AC3E}">
        <p14:creationId xmlns:p14="http://schemas.microsoft.com/office/powerpoint/2010/main" val="731962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805E417-45DE-4E73-AD04-E8B9A8786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8191"/>
            <a:ext cx="12189151" cy="524666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8F4EDC-E781-4970-B90B-62E00998D723}"/>
              </a:ext>
            </a:extLst>
          </p:cNvPr>
          <p:cNvSpPr/>
          <p:nvPr/>
        </p:nvSpPr>
        <p:spPr>
          <a:xfrm>
            <a:off x="0" y="958191"/>
            <a:ext cx="12192000" cy="5237336"/>
          </a:xfrm>
          <a:prstGeom prst="rect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248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A19EBA-CEAB-41E5-BD4F-2E58BB90D4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12192000" cy="47244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8F4EDC-E781-4970-B90B-62E00998D723}"/>
              </a:ext>
            </a:extLst>
          </p:cNvPr>
          <p:cNvSpPr/>
          <p:nvPr/>
        </p:nvSpPr>
        <p:spPr>
          <a:xfrm>
            <a:off x="304800" y="2045854"/>
            <a:ext cx="12192000" cy="4724400"/>
          </a:xfrm>
          <a:prstGeom prst="rect">
            <a:avLst/>
          </a:prstGeom>
          <a:gradFill>
            <a:gsLst>
              <a:gs pos="0">
                <a:schemeClr val="accent5">
                  <a:alpha val="20000"/>
                </a:schemeClr>
              </a:gs>
              <a:gs pos="74000">
                <a:schemeClr val="accent5">
                  <a:alpha val="50000"/>
                  <a:lumMod val="90000"/>
                </a:schemeClr>
              </a:gs>
              <a:gs pos="90259">
                <a:schemeClr val="accent5">
                  <a:alpha val="70000"/>
                  <a:lumMod val="70000"/>
                </a:schemeClr>
              </a:gs>
              <a:gs pos="83000">
                <a:schemeClr val="accent5">
                  <a:alpha val="60000"/>
                  <a:lumMod val="80000"/>
                </a:schemeClr>
              </a:gs>
              <a:gs pos="100000">
                <a:schemeClr val="accent5">
                  <a:alpha val="80000"/>
                  <a:lumMod val="6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AE43268-A80A-47A9-9210-8D2FCAF61C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583728">
            <a:off x="6583041" y="876549"/>
            <a:ext cx="4982027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94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64C89EA-A203-4503-B07C-0F27898CD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" y="665018"/>
            <a:ext cx="11637817" cy="47244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8F4EDC-E781-4970-B90B-62E00998D723}"/>
              </a:ext>
            </a:extLst>
          </p:cNvPr>
          <p:cNvSpPr/>
          <p:nvPr/>
        </p:nvSpPr>
        <p:spPr>
          <a:xfrm>
            <a:off x="0" y="665018"/>
            <a:ext cx="11637819" cy="4724400"/>
          </a:xfrm>
          <a:prstGeom prst="rect">
            <a:avLst/>
          </a:prstGeom>
          <a:gradFill>
            <a:gsLst>
              <a:gs pos="0">
                <a:srgbClr val="2C475C">
                  <a:alpha val="20000"/>
                </a:srgbClr>
              </a:gs>
              <a:gs pos="74000">
                <a:srgbClr val="2C475C">
                  <a:alpha val="60000"/>
                </a:srgbClr>
              </a:gs>
              <a:gs pos="90259">
                <a:srgbClr val="2C475C">
                  <a:alpha val="80000"/>
                </a:srgbClr>
              </a:gs>
              <a:gs pos="83000">
                <a:srgbClr val="2C475C">
                  <a:alpha val="70000"/>
                </a:srgbClr>
              </a:gs>
              <a:gs pos="100000">
                <a:srgbClr val="2C475C">
                  <a:alpha val="9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4A109C-6C60-4749-837B-E4C2AB29585E}"/>
              </a:ext>
            </a:extLst>
          </p:cNvPr>
          <p:cNvSpPr txBox="1"/>
          <p:nvPr/>
        </p:nvSpPr>
        <p:spPr>
          <a:xfrm>
            <a:off x="1256247" y="5863412"/>
            <a:ext cx="3598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400" dirty="0"/>
              <a:t>1910</a:t>
            </a:r>
            <a:r>
              <a:rPr lang="zh-CN" altLang="en-US" sz="6400" dirty="0"/>
              <a:t>*</a:t>
            </a:r>
            <a:r>
              <a:rPr lang="en-US" altLang="zh-CN" sz="6400"/>
              <a:t>770</a:t>
            </a:r>
            <a:endParaRPr lang="zh-CN" altLang="en-US" sz="64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F299236-C2AC-4E4C-ABE7-0FC70D401F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66610"/>
            <a:ext cx="5075384" cy="412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556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A19EBA-CEAB-41E5-BD4F-2E58BB90D4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46"/>
          <a:stretch/>
        </p:blipFill>
        <p:spPr>
          <a:xfrm>
            <a:off x="0" y="1066800"/>
            <a:ext cx="11637819" cy="47244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68F4EDC-E781-4970-B90B-62E00998D723}"/>
              </a:ext>
            </a:extLst>
          </p:cNvPr>
          <p:cNvSpPr/>
          <p:nvPr/>
        </p:nvSpPr>
        <p:spPr>
          <a:xfrm>
            <a:off x="0" y="1066800"/>
            <a:ext cx="11637819" cy="4724400"/>
          </a:xfrm>
          <a:prstGeom prst="rect">
            <a:avLst/>
          </a:prstGeom>
          <a:gradFill>
            <a:gsLst>
              <a:gs pos="0">
                <a:srgbClr val="2C475C">
                  <a:alpha val="20000"/>
                </a:srgbClr>
              </a:gs>
              <a:gs pos="74000">
                <a:srgbClr val="2C475C">
                  <a:alpha val="60000"/>
                </a:srgbClr>
              </a:gs>
              <a:gs pos="90259">
                <a:srgbClr val="2C475C">
                  <a:alpha val="80000"/>
                </a:srgbClr>
              </a:gs>
              <a:gs pos="83000">
                <a:srgbClr val="2C475C">
                  <a:alpha val="70000"/>
                </a:srgbClr>
              </a:gs>
              <a:gs pos="100000">
                <a:srgbClr val="2C475C">
                  <a:alpha val="90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B1D0291-477B-4F3B-9C52-64D235FFA3AE}"/>
              </a:ext>
            </a:extLst>
          </p:cNvPr>
          <p:cNvSpPr/>
          <p:nvPr/>
        </p:nvSpPr>
        <p:spPr>
          <a:xfrm rot="18600000">
            <a:off x="6378095" y="1040202"/>
            <a:ext cx="5040000" cy="5760000"/>
          </a:xfrm>
          <a:prstGeom prst="rect">
            <a:avLst/>
          </a:prstGeom>
          <a:blipFill dpi="0" rotWithShape="1">
            <a:blip r:embed="rId3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24A109C-6C60-4749-837B-E4C2AB29585E}"/>
              </a:ext>
            </a:extLst>
          </p:cNvPr>
          <p:cNvSpPr txBox="1"/>
          <p:nvPr/>
        </p:nvSpPr>
        <p:spPr>
          <a:xfrm>
            <a:off x="1256247" y="5863412"/>
            <a:ext cx="35986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400" dirty="0"/>
              <a:t>1910</a:t>
            </a:r>
            <a:r>
              <a:rPr lang="zh-CN" altLang="en-US" sz="6400" dirty="0"/>
              <a:t>*</a:t>
            </a:r>
            <a:r>
              <a:rPr lang="en-US" altLang="zh-CN" sz="6400"/>
              <a:t>770</a:t>
            </a:r>
            <a:endParaRPr lang="zh-CN" altLang="en-US" sz="6400" dirty="0"/>
          </a:p>
        </p:txBody>
      </p:sp>
    </p:spTree>
    <p:extLst>
      <p:ext uri="{BB962C8B-B14F-4D97-AF65-F5344CB8AC3E}">
        <p14:creationId xmlns:p14="http://schemas.microsoft.com/office/powerpoint/2010/main" val="4273200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19</Words>
  <Application>Microsoft Office PowerPoint</Application>
  <PresentationFormat>宽屏</PresentationFormat>
  <Paragraphs>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Adobe 黑体 Std R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peter li</dc:creator>
  <cp:lastModifiedBy>peter li</cp:lastModifiedBy>
  <cp:revision>16</cp:revision>
  <dcterms:created xsi:type="dcterms:W3CDTF">2019-07-06T12:56:25Z</dcterms:created>
  <dcterms:modified xsi:type="dcterms:W3CDTF">2019-07-07T03:44:50Z</dcterms:modified>
</cp:coreProperties>
</file>

<file path=docProps/thumbnail.jpeg>
</file>